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7" r:id="rId1"/>
    <p:sldMasterId id="2147483879" r:id="rId2"/>
  </p:sldMasterIdLst>
  <p:sldIdLst>
    <p:sldId id="265" r:id="rId3"/>
    <p:sldId id="256" r:id="rId4"/>
    <p:sldId id="257" r:id="rId5"/>
    <p:sldId id="262" r:id="rId6"/>
    <p:sldId id="268" r:id="rId7"/>
    <p:sldId id="258" r:id="rId8"/>
    <p:sldId id="260" r:id="rId9"/>
    <p:sldId id="263" r:id="rId10"/>
    <p:sldId id="272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1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59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9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773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61115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78646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73169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060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03188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17107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541968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5041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304610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17936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90322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208643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30197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1154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54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2959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010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9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0067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3255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7646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6423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89607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&#20181;&#27096;&#26360;xlsx.xlsx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91216"/>
            <a:ext cx="10964487" cy="6167524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914400" y="391216"/>
            <a:ext cx="1471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 smtClean="0"/>
              <a:t>TEAM</a:t>
            </a:r>
            <a:r>
              <a:rPr kumimoji="1" lang="ja-JP" altLang="en-US" sz="2400" dirty="0" smtClean="0"/>
              <a:t>　</a:t>
            </a:r>
            <a:r>
              <a:rPr kumimoji="1" lang="en-US" altLang="ja-JP" sz="2400" dirty="0" smtClean="0"/>
              <a:t>B</a:t>
            </a:r>
            <a:endParaRPr kumimoji="1" lang="ja-JP" altLang="en-US" sz="24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914400" y="841238"/>
            <a:ext cx="2352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リーダー：増澤未来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914400" y="1210570"/>
            <a:ext cx="219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企画書：吉田飛空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701404" y="399529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３</a:t>
            </a:r>
            <a:r>
              <a:rPr kumimoji="1" lang="en-US" altLang="ja-JP" sz="2800" dirty="0" smtClean="0"/>
              <a:t>D</a:t>
            </a:r>
            <a:r>
              <a:rPr kumimoji="1" lang="ja-JP" altLang="en-US" sz="2800" dirty="0" smtClean="0"/>
              <a:t>アクションシューティング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159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7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hlinkClick r:id="rId2" action="ppaction://hlinkfile"/>
          </p:cNvPr>
          <p:cNvSpPr txBox="1"/>
          <p:nvPr/>
        </p:nvSpPr>
        <p:spPr>
          <a:xfrm>
            <a:off x="1487978" y="2086494"/>
            <a:ext cx="919387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600" dirty="0" smtClean="0">
                <a:hlinkClick r:id="rId2" action="ppaction://hlinkfile"/>
              </a:rPr>
              <a:t>仕様書へ</a:t>
            </a:r>
            <a:endParaRPr kumimoji="1" lang="ja-JP" altLang="en-US" sz="16600" dirty="0"/>
          </a:p>
        </p:txBody>
      </p:sp>
    </p:spTree>
    <p:extLst>
      <p:ext uri="{BB962C8B-B14F-4D97-AF65-F5344CB8AC3E}">
        <p14:creationId xmlns:p14="http://schemas.microsoft.com/office/powerpoint/2010/main" val="286146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idx="1"/>
          </p:nvPr>
        </p:nvSpPr>
        <p:spPr>
          <a:xfrm>
            <a:off x="1042398" y="1270153"/>
            <a:ext cx="9772460" cy="1572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4400" dirty="0" smtClean="0"/>
              <a:t>かわいい世界観で普段ゲームしない人でも簡単に遊べるゲーム</a:t>
            </a:r>
            <a:endParaRPr kumimoji="1" lang="ja-JP" altLang="en-US" sz="44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1678" y="3089292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</a:t>
            </a:r>
            <a:r>
              <a:rPr lang="ja-JP" altLang="en-US" sz="2400" dirty="0" smtClean="0"/>
              <a:t>１</a:t>
            </a:r>
            <a:endParaRPr lang="en-US" altLang="ja-JP" sz="2400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894512" y="2996958"/>
            <a:ext cx="3487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お菓子</a:t>
            </a:r>
            <a:endParaRPr kumimoji="1" lang="en-US" altLang="ja-JP" sz="36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251678" y="4162677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</a:t>
            </a:r>
            <a:r>
              <a:rPr lang="ja-JP" altLang="en-US" sz="2400" dirty="0" smtClean="0"/>
              <a:t>２</a:t>
            </a:r>
            <a:endParaRPr lang="en-US" altLang="ja-JP" sz="2400" dirty="0" smtClean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894512" y="4070343"/>
            <a:ext cx="3487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ネコ</a:t>
            </a:r>
            <a:endParaRPr kumimoji="1" lang="ja-JP" altLang="en-US" sz="36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251678" y="5236062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</a:t>
            </a:r>
            <a:r>
              <a:rPr lang="ja-JP" altLang="en-US" sz="2400" dirty="0" smtClean="0"/>
              <a:t>３</a:t>
            </a:r>
            <a:endParaRPr lang="en-US" altLang="ja-JP" sz="2400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894511" y="5143728"/>
            <a:ext cx="3487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 smtClean="0"/>
              <a:t>2</a:t>
            </a:r>
            <a:r>
              <a:rPr kumimoji="1" lang="ja-JP" altLang="en-US" sz="3600" dirty="0" smtClean="0"/>
              <a:t>人協力プレイ</a:t>
            </a:r>
            <a:endParaRPr kumimoji="1" lang="en-US" altLang="ja-JP" sz="3600" dirty="0" smtClean="0"/>
          </a:p>
        </p:txBody>
      </p:sp>
      <p:sp>
        <p:nvSpPr>
          <p:cNvPr id="11" name="正方形/長方形 10"/>
          <p:cNvSpPr/>
          <p:nvPr/>
        </p:nvSpPr>
        <p:spPr>
          <a:xfrm>
            <a:off x="1298656" y="196370"/>
            <a:ext cx="3622479" cy="9491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1555228" y="363458"/>
            <a:ext cx="3365908" cy="787091"/>
          </a:xfrm>
        </p:spPr>
        <p:txBody>
          <a:bodyPr>
            <a:normAutofit/>
          </a:bodyPr>
          <a:lstStyle/>
          <a:p>
            <a:r>
              <a:rPr kumimoji="1" lang="ja-JP" altLang="en-US" sz="4600" dirty="0" smtClean="0"/>
              <a:t>コンセプト</a:t>
            </a:r>
            <a:endParaRPr kumimoji="1" lang="ja-JP" altLang="en-US" sz="4600" dirty="0"/>
          </a:p>
        </p:txBody>
      </p:sp>
    </p:spTree>
    <p:extLst>
      <p:ext uri="{BB962C8B-B14F-4D97-AF65-F5344CB8AC3E}">
        <p14:creationId xmlns:p14="http://schemas.microsoft.com/office/powerpoint/2010/main" val="18894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66642" y="1698635"/>
            <a:ext cx="9166573" cy="2524230"/>
          </a:xfrm>
        </p:spPr>
        <p:txBody>
          <a:bodyPr>
            <a:noAutofit/>
          </a:bodyPr>
          <a:lstStyle/>
          <a:p>
            <a:r>
              <a:rPr lang="ja-JP" altLang="en-US" sz="2400" dirty="0"/>
              <a:t>家</a:t>
            </a:r>
            <a:r>
              <a:rPr lang="ja-JP" altLang="en-US" sz="2400" dirty="0" smtClean="0"/>
              <a:t>から帰ってきたら、ネズミがお菓子を運んでいる！</a:t>
            </a:r>
            <a:endParaRPr lang="en-US" altLang="ja-JP" sz="2400" dirty="0" smtClean="0"/>
          </a:p>
          <a:p>
            <a:pPr marL="0" indent="0">
              <a:buNone/>
            </a:pPr>
            <a:r>
              <a:rPr lang="ja-JP" altLang="en-US" sz="2400" dirty="0"/>
              <a:t>　</a:t>
            </a:r>
            <a:r>
              <a:rPr lang="ja-JP" altLang="en-US" sz="2400" dirty="0" smtClean="0"/>
              <a:t>全部のお菓子を回収すべく、ネズミ達との戦いが始まる！！</a:t>
            </a:r>
            <a:endParaRPr lang="en-US" altLang="ja-JP" sz="2400" dirty="0" smtClean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sz="2400" dirty="0" smtClean="0"/>
              <a:t>2</a:t>
            </a:r>
            <a:r>
              <a:rPr lang="ja-JP" altLang="en-US" sz="2400" dirty="0" smtClean="0"/>
              <a:t>人協力プレイで、協力しながらネズミを倒し、お菓子を回収しつつ、最後の部屋まで行きボスのドブネズミを倒せ！</a:t>
            </a:r>
            <a:endParaRPr lang="en-US" altLang="ja-JP" sz="2400" dirty="0" smtClean="0"/>
          </a:p>
        </p:txBody>
      </p:sp>
      <p:sp>
        <p:nvSpPr>
          <p:cNvPr id="7" name="正方形/長方形 6"/>
          <p:cNvSpPr/>
          <p:nvPr/>
        </p:nvSpPr>
        <p:spPr>
          <a:xfrm>
            <a:off x="1298656" y="196370"/>
            <a:ext cx="6066420" cy="9491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1555227" y="363458"/>
            <a:ext cx="5976103" cy="787091"/>
          </a:xfrm>
        </p:spPr>
        <p:txBody>
          <a:bodyPr>
            <a:normAutofit fontScale="90000"/>
          </a:bodyPr>
          <a:lstStyle/>
          <a:p>
            <a:r>
              <a:rPr lang="ja-JP" altLang="en-US" sz="4600" dirty="0"/>
              <a:t>世界観</a:t>
            </a:r>
            <a:r>
              <a:rPr lang="ja-JP" altLang="en-US" sz="4600" dirty="0" smtClean="0"/>
              <a:t>とゲームの目的</a:t>
            </a:r>
            <a:endParaRPr kumimoji="1" lang="ja-JP" altLang="en-US" sz="4600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3083554" y="3933485"/>
            <a:ext cx="2311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兄弟設定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9145024" y="4586285"/>
            <a:ext cx="1064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ネズミ</a:t>
            </a:r>
            <a:endParaRPr kumimoji="1" lang="en-US" altLang="ja-JP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765175" y="4371881"/>
            <a:ext cx="1640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ミルク（弟）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41351" y="4316180"/>
            <a:ext cx="1576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mtClean="0"/>
              <a:t>チョコ（兄）</a:t>
            </a:r>
            <a:endParaRPr kumimoji="1" lang="ja-JP" altLang="en-US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854" y="4890844"/>
            <a:ext cx="3474721" cy="1880332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188" y="4672149"/>
            <a:ext cx="3860279" cy="209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0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/>
          <p:cNvSpPr txBox="1"/>
          <p:nvPr/>
        </p:nvSpPr>
        <p:spPr>
          <a:xfrm>
            <a:off x="9393096" y="3225559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体力ゲージ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9393095" y="4399745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タイム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95660" y="3735708"/>
            <a:ext cx="311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プレイヤーの体力を表示します。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ゲージが</a:t>
            </a:r>
            <a:r>
              <a:rPr kumimoji="1" lang="ja-JP" altLang="en-US" sz="1400" dirty="0" smtClean="0">
                <a:solidFill>
                  <a:srgbClr val="FFC000"/>
                </a:solidFill>
              </a:rPr>
              <a:t>無くなるとゲームオーバー</a:t>
            </a:r>
            <a:endParaRPr kumimoji="1" lang="en-US" altLang="ja-JP" sz="1400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9276774" y="4923009"/>
            <a:ext cx="2485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残り時間の表示。</a:t>
            </a:r>
            <a:endParaRPr kumimoji="1" lang="en-US" altLang="ja-JP" sz="1400" dirty="0" smtClean="0"/>
          </a:p>
          <a:p>
            <a:r>
              <a:rPr kumimoji="1" lang="en-US" altLang="ja-JP" sz="1400" dirty="0" smtClean="0"/>
              <a:t>(</a:t>
            </a:r>
            <a:r>
              <a:rPr kumimoji="1" lang="ja-JP" altLang="en-US" sz="1400" dirty="0" smtClean="0"/>
              <a:t>いまのところはそれぐらい</a:t>
            </a:r>
            <a:r>
              <a:rPr kumimoji="1" lang="en-US" altLang="ja-JP" sz="1400" dirty="0" smtClean="0"/>
              <a:t>)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9337850" y="2179075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スコア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9337850" y="2625373"/>
            <a:ext cx="2231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/>
              <a:t>現在</a:t>
            </a:r>
            <a:r>
              <a:rPr kumimoji="1" lang="ja-JP" altLang="en-US" sz="1400" dirty="0" smtClean="0"/>
              <a:t>のスコア表示</a:t>
            </a:r>
            <a:endParaRPr kumimoji="1" lang="en-US" altLang="ja-JP" sz="1400" dirty="0" smtClean="0"/>
          </a:p>
          <a:p>
            <a:r>
              <a:rPr kumimoji="1" lang="ja-JP" altLang="en-US" sz="1400" dirty="0"/>
              <a:t>最後</a:t>
            </a:r>
            <a:r>
              <a:rPr kumimoji="1" lang="ja-JP" altLang="en-US" sz="1400" dirty="0" smtClean="0"/>
              <a:t>にランキングに更新</a:t>
            </a:r>
            <a:endParaRPr kumimoji="1" lang="en-US" altLang="ja-JP" sz="1400" dirty="0" smtClean="0"/>
          </a:p>
        </p:txBody>
      </p:sp>
      <p:sp>
        <p:nvSpPr>
          <p:cNvPr id="17" name="正方形/長方形 16"/>
          <p:cNvSpPr/>
          <p:nvPr/>
        </p:nvSpPr>
        <p:spPr>
          <a:xfrm>
            <a:off x="1298656" y="196370"/>
            <a:ext cx="5476217" cy="9491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タイトル 1"/>
          <p:cNvSpPr>
            <a:spLocks noGrp="1"/>
          </p:cNvSpPr>
          <p:nvPr>
            <p:ph type="title"/>
          </p:nvPr>
        </p:nvSpPr>
        <p:spPr>
          <a:xfrm>
            <a:off x="1555228" y="363458"/>
            <a:ext cx="5111580" cy="787091"/>
          </a:xfrm>
        </p:spPr>
        <p:txBody>
          <a:bodyPr>
            <a:normAutofit fontScale="90000"/>
          </a:bodyPr>
          <a:lstStyle/>
          <a:p>
            <a:r>
              <a:rPr kumimoji="1" lang="ja-JP" altLang="en-US" sz="4600" dirty="0" smtClean="0"/>
              <a:t>ゲーム画面イメージ</a:t>
            </a:r>
            <a:endParaRPr kumimoji="1" lang="ja-JP" altLang="en-US" sz="4600" dirty="0"/>
          </a:p>
        </p:txBody>
      </p:sp>
      <p:pic>
        <p:nvPicPr>
          <p:cNvPr id="19" name="図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00" y="2179075"/>
            <a:ext cx="7950660" cy="4472247"/>
          </a:xfrm>
          <a:prstGeom prst="rect">
            <a:avLst/>
          </a:prstGeom>
        </p:spPr>
      </p:pic>
      <p:sp>
        <p:nvSpPr>
          <p:cNvPr id="20" name="テキスト ボックス 19"/>
          <p:cNvSpPr txBox="1"/>
          <p:nvPr/>
        </p:nvSpPr>
        <p:spPr>
          <a:xfrm>
            <a:off x="1446128" y="1455431"/>
            <a:ext cx="4613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ゲーム画面は</a:t>
            </a:r>
            <a:r>
              <a:rPr kumimoji="1" lang="ja-JP" altLang="en-US" dirty="0" smtClean="0">
                <a:solidFill>
                  <a:srgbClr val="FF0000"/>
                </a:solidFill>
              </a:rPr>
              <a:t>画面全体見やすく</a:t>
            </a:r>
            <a:r>
              <a:rPr kumimoji="1" lang="ja-JP" altLang="en-US" dirty="0" smtClean="0"/>
              <a:t>初心者でもわかりやすいように</a:t>
            </a:r>
            <a:r>
              <a:rPr kumimoji="1" lang="ja-JP" altLang="en-US" dirty="0" smtClean="0">
                <a:solidFill>
                  <a:srgbClr val="00B0F0"/>
                </a:solidFill>
              </a:rPr>
              <a:t>シンプル</a:t>
            </a:r>
            <a:r>
              <a:rPr kumimoji="1" lang="ja-JP" altLang="en-US" dirty="0" smtClean="0"/>
              <a:t>に！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9393095" y="5600161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UI</a:t>
            </a:r>
            <a:endParaRPr kumimoji="1" lang="ja-JP" altLang="en-US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9334715" y="6107255"/>
            <a:ext cx="2234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なんのボタンを押したらなにが使える</a:t>
            </a:r>
            <a:r>
              <a:rPr kumimoji="1" lang="ja-JP" altLang="en-US" sz="1400" dirty="0"/>
              <a:t>か</a:t>
            </a:r>
            <a:endParaRPr kumimoji="1" lang="en-US" altLang="ja-JP" sz="1400" dirty="0" smtClean="0"/>
          </a:p>
        </p:txBody>
      </p:sp>
      <p:sp>
        <p:nvSpPr>
          <p:cNvPr id="23" name="楕円 22"/>
          <p:cNvSpPr/>
          <p:nvPr/>
        </p:nvSpPr>
        <p:spPr>
          <a:xfrm>
            <a:off x="7094524" y="4857148"/>
            <a:ext cx="2020664" cy="1934991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5" name="直線矢印コネクタ 24"/>
          <p:cNvCxnSpPr>
            <a:stCxn id="21" idx="1"/>
            <a:endCxn id="23" idx="6"/>
          </p:cNvCxnSpPr>
          <p:nvPr/>
        </p:nvCxnSpPr>
        <p:spPr>
          <a:xfrm flipH="1">
            <a:off x="9115188" y="5784827"/>
            <a:ext cx="277907" cy="39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テキスト ボックス 15"/>
          <p:cNvSpPr txBox="1"/>
          <p:nvPr/>
        </p:nvSpPr>
        <p:spPr>
          <a:xfrm>
            <a:off x="9334715" y="1031427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マップ</a:t>
            </a:r>
            <a:endParaRPr kumimoji="1" lang="ja-JP" altLang="en-US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9393095" y="1538565"/>
            <a:ext cx="2231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現在の敵の位置自分の位置を視覚情報として追加</a:t>
            </a:r>
            <a:endParaRPr kumimoji="1" lang="en-US" altLang="ja-JP" sz="1400" dirty="0" smtClean="0"/>
          </a:p>
        </p:txBody>
      </p:sp>
    </p:spTree>
    <p:extLst>
      <p:ext uri="{BB962C8B-B14F-4D97-AF65-F5344CB8AC3E}">
        <p14:creationId xmlns:p14="http://schemas.microsoft.com/office/powerpoint/2010/main" val="93863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/>
          <p:cNvSpPr txBox="1"/>
          <p:nvPr/>
        </p:nvSpPr>
        <p:spPr>
          <a:xfrm>
            <a:off x="6829308" y="6168045"/>
            <a:ext cx="2635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solidFill>
                  <a:srgbClr val="FF0000"/>
                </a:solidFill>
              </a:rPr>
              <a:t>予想</a:t>
            </a:r>
            <a:r>
              <a:rPr kumimoji="1" lang="ja-JP" altLang="en-US" dirty="0">
                <a:solidFill>
                  <a:srgbClr val="FF0000"/>
                </a:solidFill>
              </a:rPr>
              <a:t>プレイ時間</a:t>
            </a:r>
            <a:r>
              <a:rPr kumimoji="1" lang="ja-JP" altLang="en-US" dirty="0" smtClean="0">
                <a:solidFill>
                  <a:srgbClr val="FF0000"/>
                </a:solidFill>
              </a:rPr>
              <a:t>は４分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1298656" y="196370"/>
            <a:ext cx="3605853" cy="9491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タイトル 1"/>
          <p:cNvSpPr>
            <a:spLocks noGrp="1"/>
          </p:cNvSpPr>
          <p:nvPr>
            <p:ph type="title"/>
          </p:nvPr>
        </p:nvSpPr>
        <p:spPr>
          <a:xfrm>
            <a:off x="1426941" y="385008"/>
            <a:ext cx="3349282" cy="868135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4600" dirty="0" smtClean="0"/>
              <a:t>マップ詳細</a:t>
            </a:r>
            <a:endParaRPr kumimoji="1" lang="ja-JP" altLang="en-US" sz="4600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291" y="1284956"/>
            <a:ext cx="5623017" cy="5385425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6790426" y="1444487"/>
            <a:ext cx="52740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ja-JP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簡単なルートでみんなに遊んでもらえるよう設計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7151627" y="3757352"/>
            <a:ext cx="4245122" cy="95410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ほぼ一直線で、所々戦闘</a:t>
            </a:r>
            <a:r>
              <a:rPr kumimoji="1" lang="ja-JP" altLang="en-US" sz="28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イベントが発生</a:t>
            </a:r>
            <a:r>
              <a:rPr kumimoji="1" lang="ja-JP" altLang="en-US" sz="2800" dirty="0" smtClean="0"/>
              <a:t>する！</a:t>
            </a:r>
            <a:endParaRPr kumimoji="1"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1303663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/>
        </p:nvSpPr>
        <p:spPr>
          <a:xfrm>
            <a:off x="8049812" y="4266493"/>
            <a:ext cx="2536588" cy="259350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1856350" y="4266493"/>
            <a:ext cx="5317534" cy="259350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09345" y="1107138"/>
            <a:ext cx="2748902" cy="8380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4800" dirty="0" smtClean="0"/>
              <a:t>・戦い方</a:t>
            </a:r>
            <a:endParaRPr lang="en-US" altLang="ja-JP" sz="4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2381210" y="4369675"/>
            <a:ext cx="1099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ひっかく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168652" y="4383902"/>
            <a:ext cx="1099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鳴き声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578342" y="3754348"/>
            <a:ext cx="1719594" cy="46166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・攻撃方法</a:t>
            </a:r>
            <a:endParaRPr kumimoji="1" lang="ja-JP" altLang="en-US" sz="24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305080" y="1807835"/>
            <a:ext cx="166241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 smtClean="0">
                <a:solidFill>
                  <a:srgbClr val="00B0F0"/>
                </a:solidFill>
              </a:rPr>
              <a:t>青ネズミ</a:t>
            </a:r>
            <a:endParaRPr kumimoji="1" lang="ja-JP" altLang="en-US" sz="2800" dirty="0">
              <a:solidFill>
                <a:srgbClr val="00B0F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2184655" y="1814161"/>
            <a:ext cx="1629194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 smtClean="0">
                <a:solidFill>
                  <a:srgbClr val="FF0000"/>
                </a:solidFill>
              </a:rPr>
              <a:t>赤ネズミ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276488" y="3727979"/>
            <a:ext cx="1719594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・移動方法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8647919" y="4341023"/>
            <a:ext cx="1213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ダッシュ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1887177" y="4780061"/>
            <a:ext cx="2398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/>
              <a:t>範囲攻撃で数が多い時に使うと良い</a:t>
            </a:r>
            <a:endParaRPr kumimoji="1" lang="ja-JP" altLang="en-US" sz="1600" dirty="0"/>
          </a:p>
        </p:txBody>
      </p:sp>
      <p:sp>
        <p:nvSpPr>
          <p:cNvPr id="14" name="フローチャート: 結合子 13"/>
          <p:cNvSpPr/>
          <p:nvPr/>
        </p:nvSpPr>
        <p:spPr>
          <a:xfrm>
            <a:off x="1181835" y="4021569"/>
            <a:ext cx="546074" cy="1337385"/>
          </a:xfrm>
          <a:prstGeom prst="flowChartConnecto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フローチャート: 結合子 14"/>
          <p:cNvSpPr/>
          <p:nvPr/>
        </p:nvSpPr>
        <p:spPr>
          <a:xfrm>
            <a:off x="1195125" y="5461071"/>
            <a:ext cx="546074" cy="1367766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1947566" y="5801318"/>
            <a:ext cx="2350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/>
              <a:t>少しの隙がありその間にダメージを受けてしまう可能性が</a:t>
            </a:r>
            <a:r>
              <a:rPr kumimoji="1" lang="en-US" altLang="ja-JP" sz="1600" dirty="0" smtClean="0"/>
              <a:t>…</a:t>
            </a:r>
            <a:endParaRPr kumimoji="1" lang="ja-JP" altLang="en-US" sz="1600" dirty="0"/>
          </a:p>
        </p:txBody>
      </p:sp>
      <p:sp>
        <p:nvSpPr>
          <p:cNvPr id="23" name="減算 22"/>
          <p:cNvSpPr/>
          <p:nvPr/>
        </p:nvSpPr>
        <p:spPr>
          <a:xfrm>
            <a:off x="-1302383" y="5258283"/>
            <a:ext cx="14994468" cy="338743"/>
          </a:xfrm>
          <a:prstGeom prst="mathMin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4443477" y="4743638"/>
            <a:ext cx="2529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/>
              <a:t>遠くまで攻撃が届き離れてる敵には有効</a:t>
            </a:r>
            <a:endParaRPr kumimoji="1" lang="ja-JP" altLang="en-US" sz="1600" dirty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4596595" y="5823701"/>
            <a:ext cx="21653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一体にしかダメージが入らないため、複数で近づかれたらピンチ！</a:t>
            </a:r>
            <a:endParaRPr kumimoji="1" lang="ja-JP" altLang="en-US" sz="1400" dirty="0"/>
          </a:p>
        </p:txBody>
      </p:sp>
      <p:sp>
        <p:nvSpPr>
          <p:cNvPr id="30" name="テキスト ボックス 29"/>
          <p:cNvSpPr txBox="1"/>
          <p:nvPr/>
        </p:nvSpPr>
        <p:spPr>
          <a:xfrm>
            <a:off x="8207132" y="4662276"/>
            <a:ext cx="21652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ダメージが入る回避に使える、逃げてるネズミを追いかけろ！</a:t>
            </a:r>
            <a:endParaRPr kumimoji="1" lang="ja-JP" altLang="en-US" sz="1400" dirty="0"/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8230505" y="5945996"/>
            <a:ext cx="2435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/>
              <a:t>乱用して使えない</a:t>
            </a:r>
            <a:endParaRPr kumimoji="1" lang="en-US" altLang="ja-JP" sz="1600" dirty="0" smtClean="0"/>
          </a:p>
          <a:p>
            <a:r>
              <a:rPr kumimoji="1" lang="ja-JP" altLang="en-US" sz="1600" dirty="0" smtClean="0"/>
              <a:t>（クールタイム的な）</a:t>
            </a:r>
            <a:endParaRPr kumimoji="1" lang="ja-JP" altLang="en-US" sz="1600" dirty="0"/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1860063" y="2416758"/>
            <a:ext cx="3480776" cy="10156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ネコの所に攻撃を仕掛けてくる逃げるネズミをカバーしてくる！！</a:t>
            </a:r>
            <a:endParaRPr kumimoji="1" lang="ja-JP" altLang="en-US" sz="2000" dirty="0"/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7589611" y="2421197"/>
            <a:ext cx="3717263" cy="10156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お菓子を持っているだろう敵</a:t>
            </a:r>
            <a:endParaRPr kumimoji="1" lang="en-US" altLang="ja-JP" sz="2000" dirty="0" smtClean="0"/>
          </a:p>
          <a:p>
            <a:r>
              <a:rPr kumimoji="1" lang="ja-JP" altLang="en-US" sz="2000" dirty="0"/>
              <a:t>巣</a:t>
            </a:r>
            <a:r>
              <a:rPr kumimoji="1" lang="ja-JP" altLang="en-US" sz="2000" dirty="0" smtClean="0"/>
              <a:t>穴まで逃げさせるな！</a:t>
            </a:r>
            <a:endParaRPr kumimoji="1" lang="en-US" altLang="ja-JP" sz="2000" dirty="0" smtClean="0"/>
          </a:p>
          <a:p>
            <a:r>
              <a:rPr kumimoji="1" lang="ja-JP" altLang="en-US" sz="2000" dirty="0" smtClean="0"/>
              <a:t>おとりネズミを突破し倒せ！</a:t>
            </a:r>
            <a:endParaRPr kumimoji="1" lang="en-US" altLang="ja-JP" sz="2000" dirty="0" smtClean="0"/>
          </a:p>
        </p:txBody>
      </p:sp>
      <p:pic>
        <p:nvPicPr>
          <p:cNvPr id="36" name="図 3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99" y="3084485"/>
            <a:ext cx="1339726" cy="1339726"/>
          </a:xfrm>
          <a:prstGeom prst="rect">
            <a:avLst/>
          </a:prstGeom>
        </p:spPr>
      </p:pic>
      <p:pic>
        <p:nvPicPr>
          <p:cNvPr id="37" name="図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780" y="3456849"/>
            <a:ext cx="1094969" cy="756745"/>
          </a:xfrm>
          <a:prstGeom prst="rect">
            <a:avLst/>
          </a:prstGeom>
        </p:spPr>
      </p:pic>
      <p:sp>
        <p:nvSpPr>
          <p:cNvPr id="38" name="テキスト ボックス 37"/>
          <p:cNvSpPr txBox="1"/>
          <p:nvPr/>
        </p:nvSpPr>
        <p:spPr>
          <a:xfrm rot="21208938">
            <a:off x="5585414" y="3349200"/>
            <a:ext cx="1629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b="1" dirty="0" smtClean="0">
                <a:ln w="660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にゃー</a:t>
            </a:r>
            <a:endParaRPr kumimoji="1" lang="ja-JP" altLang="en-US" sz="3600" b="1" dirty="0">
              <a:ln w="6600">
                <a:solidFill>
                  <a:schemeClr val="accent2">
                    <a:lumMod val="60000"/>
                    <a:lumOff val="40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1" name="フローチャート: データ 40"/>
          <p:cNvSpPr/>
          <p:nvPr/>
        </p:nvSpPr>
        <p:spPr>
          <a:xfrm rot="21381347">
            <a:off x="5439616" y="3995752"/>
            <a:ext cx="1869935" cy="118269"/>
          </a:xfrm>
          <a:prstGeom prst="flowChartInputOutput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フローチャート: データ 42"/>
          <p:cNvSpPr/>
          <p:nvPr/>
        </p:nvSpPr>
        <p:spPr>
          <a:xfrm rot="9983428">
            <a:off x="5416005" y="3154600"/>
            <a:ext cx="1869935" cy="118269"/>
          </a:xfrm>
          <a:prstGeom prst="flowChartInputOutput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正方形/長方形 38"/>
          <p:cNvSpPr/>
          <p:nvPr/>
        </p:nvSpPr>
        <p:spPr>
          <a:xfrm>
            <a:off x="1298656" y="196370"/>
            <a:ext cx="5736450" cy="9491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タイトル 1"/>
          <p:cNvSpPr>
            <a:spLocks noGrp="1"/>
          </p:cNvSpPr>
          <p:nvPr>
            <p:ph type="title"/>
          </p:nvPr>
        </p:nvSpPr>
        <p:spPr>
          <a:xfrm>
            <a:off x="1555227" y="363458"/>
            <a:ext cx="5165747" cy="787091"/>
          </a:xfrm>
        </p:spPr>
        <p:txBody>
          <a:bodyPr>
            <a:normAutofit/>
          </a:bodyPr>
          <a:lstStyle/>
          <a:p>
            <a:r>
              <a:rPr kumimoji="1" lang="ja-JP" altLang="en-US" sz="4600" dirty="0" smtClean="0"/>
              <a:t>ゲームシステム１</a:t>
            </a:r>
            <a:endParaRPr kumimoji="1" lang="ja-JP" altLang="en-US" sz="4600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224039" y="4201706"/>
            <a:ext cx="461665" cy="111535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dirty="0" smtClean="0">
                <a:solidFill>
                  <a:schemeClr val="bg1"/>
                </a:solidFill>
              </a:rPr>
              <a:t>メリット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224039" y="5529753"/>
            <a:ext cx="461665" cy="13663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dirty="0" smtClean="0">
                <a:solidFill>
                  <a:schemeClr val="bg1"/>
                </a:solidFill>
              </a:rPr>
              <a:t>デメリット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5001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1109345" y="1107138"/>
            <a:ext cx="4526684" cy="8380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kumimoji="1"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kumimoji="1"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kumimoji="1"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kumimoji="1"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sz="4800" dirty="0" smtClean="0"/>
              <a:t>・アイテム詳細</a:t>
            </a:r>
            <a:endParaRPr lang="en-US" altLang="ja-JP" sz="4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372687" y="2982299"/>
            <a:ext cx="172006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 smtClean="0"/>
              <a:t>キャンディ</a:t>
            </a:r>
            <a:endParaRPr kumimoji="1" lang="ja-JP" altLang="en-US" sz="20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0033196" y="4568280"/>
            <a:ext cx="1850838" cy="40011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 smtClean="0"/>
              <a:t>攻撃力アップ</a:t>
            </a:r>
            <a:endParaRPr kumimoji="1" lang="ja-JP" altLang="en-US" sz="20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593471" y="6335953"/>
            <a:ext cx="2144681" cy="40011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 smtClean="0"/>
              <a:t>移動速度アップ</a:t>
            </a:r>
            <a:endParaRPr kumimoji="1" lang="ja-JP" altLang="en-US" sz="2000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083" y="2346875"/>
            <a:ext cx="2302492" cy="1055309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859" y="5081013"/>
            <a:ext cx="1051906" cy="1051906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4979" y="4938691"/>
            <a:ext cx="1163783" cy="1163783"/>
          </a:xfrm>
          <a:prstGeom prst="rect">
            <a:avLst/>
          </a:prstGeom>
        </p:spPr>
      </p:pic>
      <p:sp>
        <p:nvSpPr>
          <p:cNvPr id="13" name="テキスト ボックス 12"/>
          <p:cNvSpPr txBox="1"/>
          <p:nvPr/>
        </p:nvSpPr>
        <p:spPr>
          <a:xfrm>
            <a:off x="6913025" y="3570049"/>
            <a:ext cx="4555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キャンディしてエフェクトつけるかも</a:t>
            </a:r>
            <a:endParaRPr kumimoji="1" lang="ja-JP" altLang="en-US" dirty="0"/>
          </a:p>
        </p:txBody>
      </p:sp>
      <p:sp>
        <p:nvSpPr>
          <p:cNvPr id="14" name="下矢印 13"/>
          <p:cNvSpPr/>
          <p:nvPr/>
        </p:nvSpPr>
        <p:spPr>
          <a:xfrm>
            <a:off x="7440902" y="3962482"/>
            <a:ext cx="507077" cy="5153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下矢印 14"/>
          <p:cNvSpPr/>
          <p:nvPr/>
        </p:nvSpPr>
        <p:spPr>
          <a:xfrm>
            <a:off x="10626307" y="3962482"/>
            <a:ext cx="507077" cy="5153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7507647" y="5006803"/>
            <a:ext cx="3255820" cy="120032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取ると攻撃力があがりネズミを倒しやすくなる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ボス戦で出てきたら積極的に取りに行こう！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109345" y="5006802"/>
            <a:ext cx="4852205" cy="120032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取ると移動速度が上がり、ネズミの攻撃を回避しやすくなる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逃げるネズミにも追いつきやすい</a:t>
            </a:r>
            <a:endParaRPr kumimoji="1" lang="ja-JP" altLang="en-US" sz="2400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8321041" y="3200717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話して決めよう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1109345" y="3646874"/>
            <a:ext cx="4852205" cy="8309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ネズミを倒すとキャンディが出てくる、取ると回収率に繋がる</a:t>
            </a:r>
            <a:endParaRPr kumimoji="1" lang="ja-JP" altLang="en-US" sz="2400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5092756" y="2080434"/>
            <a:ext cx="2961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ネズミ</a:t>
            </a:r>
            <a:r>
              <a:rPr kumimoji="1" lang="ja-JP" altLang="en-US" dirty="0" smtClean="0"/>
              <a:t>を倒すと各アイテム確率でドロップ</a:t>
            </a:r>
            <a:endParaRPr kumimoji="1" lang="ja-JP" altLang="en-US" dirty="0"/>
          </a:p>
        </p:txBody>
      </p:sp>
      <p:sp>
        <p:nvSpPr>
          <p:cNvPr id="20" name="正方形/長方形 19"/>
          <p:cNvSpPr/>
          <p:nvPr/>
        </p:nvSpPr>
        <p:spPr>
          <a:xfrm>
            <a:off x="1298656" y="196370"/>
            <a:ext cx="5736450" cy="9491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555227" y="363458"/>
            <a:ext cx="5165747" cy="787091"/>
          </a:xfrm>
        </p:spPr>
        <p:txBody>
          <a:bodyPr>
            <a:normAutofit/>
          </a:bodyPr>
          <a:lstStyle/>
          <a:p>
            <a:r>
              <a:rPr kumimoji="1" lang="ja-JP" altLang="en-US" sz="4600" dirty="0" smtClean="0"/>
              <a:t>ゲームシステム２</a:t>
            </a:r>
            <a:endParaRPr kumimoji="1" lang="ja-JP" altLang="en-US" sz="4600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7902239" y="2742295"/>
            <a:ext cx="2576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魚、お肉に変更かも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7817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1298656" y="196370"/>
            <a:ext cx="5736450" cy="9491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1555227" y="363458"/>
            <a:ext cx="5165747" cy="787091"/>
          </a:xfrm>
        </p:spPr>
        <p:txBody>
          <a:bodyPr>
            <a:normAutofit/>
          </a:bodyPr>
          <a:lstStyle/>
          <a:p>
            <a:r>
              <a:rPr kumimoji="1" lang="ja-JP" altLang="en-US" sz="4600" dirty="0" smtClean="0"/>
              <a:t>ゲームシステム３</a:t>
            </a:r>
            <a:endParaRPr kumimoji="1" lang="ja-JP" altLang="en-US" sz="4600" dirty="0"/>
          </a:p>
        </p:txBody>
      </p:sp>
      <p:sp>
        <p:nvSpPr>
          <p:cNvPr id="9" name="コンテンツ プレースホルダー 2"/>
          <p:cNvSpPr txBox="1">
            <a:spLocks/>
          </p:cNvSpPr>
          <p:nvPr/>
        </p:nvSpPr>
        <p:spPr>
          <a:xfrm>
            <a:off x="1220610" y="1514895"/>
            <a:ext cx="4526684" cy="8380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kumimoji="1"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kumimoji="1"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kumimoji="1"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kumimoji="1"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sz="4800" dirty="0" smtClean="0"/>
              <a:t>・おかし回収</a:t>
            </a:r>
            <a:endParaRPr lang="en-US" altLang="ja-JP" sz="48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132320" y="1356803"/>
            <a:ext cx="4281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長く遊んでもらえるよう工夫</a:t>
            </a:r>
            <a:endParaRPr kumimoji="1" lang="ja-JP" altLang="en-US" sz="2400" dirty="0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9197" y="1475915"/>
            <a:ext cx="1835908" cy="841458"/>
          </a:xfrm>
          <a:prstGeom prst="rect">
            <a:avLst/>
          </a:prstGeom>
        </p:spPr>
      </p:pic>
      <p:sp>
        <p:nvSpPr>
          <p:cNvPr id="13" name="テキスト ボックス 12"/>
          <p:cNvSpPr txBox="1"/>
          <p:nvPr/>
        </p:nvSpPr>
        <p:spPr>
          <a:xfrm>
            <a:off x="7358032" y="1871730"/>
            <a:ext cx="4586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ネズミを倒したら、アイテムがドロップするのは前のページで説明済み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298655" y="2496736"/>
            <a:ext cx="9772026" cy="132343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4000" u="sng" dirty="0" smtClean="0"/>
              <a:t>ドロップしたお菓子を回収して回収率を１００％にしよう！</a:t>
            </a:r>
            <a:endParaRPr kumimoji="1" lang="ja-JP" altLang="en-US" sz="4000" u="sng" dirty="0"/>
          </a:p>
        </p:txBody>
      </p:sp>
      <p:sp>
        <p:nvSpPr>
          <p:cNvPr id="16" name="下矢印 15"/>
          <p:cNvSpPr/>
          <p:nvPr/>
        </p:nvSpPr>
        <p:spPr>
          <a:xfrm>
            <a:off x="5447535" y="3804009"/>
            <a:ext cx="964276" cy="19400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542116" y="4788209"/>
            <a:ext cx="257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そのためには</a:t>
            </a:r>
            <a:r>
              <a:rPr kumimoji="1" lang="en-US" altLang="ja-JP" sz="2400" dirty="0" smtClean="0"/>
              <a:t>…</a:t>
            </a:r>
            <a:endParaRPr kumimoji="1" lang="ja-JP" altLang="en-US" sz="2400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097706" y="5844751"/>
            <a:ext cx="10432047" cy="70788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4000" dirty="0" smtClean="0"/>
              <a:t>うまく立ち回って全部のお菓子を回収しよう</a:t>
            </a:r>
            <a:endParaRPr kumimoji="1" lang="ja-JP" altLang="en-US" sz="4000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1710857" y="4539336"/>
            <a:ext cx="161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回収率は</a:t>
            </a:r>
            <a:r>
              <a:rPr kumimoji="1" lang="en-US" altLang="ja-JP" dirty="0" smtClean="0"/>
              <a:t>…</a:t>
            </a:r>
            <a:r>
              <a:rPr kumimoji="1" lang="ja-JP" altLang="en-US" dirty="0" smtClean="0"/>
              <a:t>？</a:t>
            </a:r>
            <a:endParaRPr kumimoji="1" lang="ja-JP" altLang="en-US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2490793" y="5109550"/>
            <a:ext cx="1039091" cy="382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u="sng" dirty="0" smtClean="0"/>
              <a:t>７８％</a:t>
            </a:r>
            <a:endParaRPr kumimoji="1" lang="ja-JP" altLang="en-US" b="1" u="sng" dirty="0"/>
          </a:p>
        </p:txBody>
      </p:sp>
      <p:pic>
        <p:nvPicPr>
          <p:cNvPr id="21" name="図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1" y="4336352"/>
            <a:ext cx="1313410" cy="1313410"/>
          </a:xfrm>
          <a:prstGeom prst="rect">
            <a:avLst/>
          </a:prstGeom>
        </p:spPr>
      </p:pic>
      <p:sp>
        <p:nvSpPr>
          <p:cNvPr id="23" name="テキスト ボックス 22"/>
          <p:cNvSpPr txBox="1"/>
          <p:nvPr/>
        </p:nvSpPr>
        <p:spPr>
          <a:xfrm rot="921988">
            <a:off x="3877756" y="4153786"/>
            <a:ext cx="1853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「もっかい！」</a:t>
            </a:r>
            <a:endParaRPr kumimoji="1" lang="ja-JP" altLang="en-US" b="1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25" name="図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995" y="4251952"/>
            <a:ext cx="1338349" cy="120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84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5812099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1494</TotalTime>
  <Words>497</Words>
  <Application>Microsoft Office PowerPoint</Application>
  <PresentationFormat>ワイド画面</PresentationFormat>
  <Paragraphs>88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11</vt:i4>
      </vt:variant>
    </vt:vector>
  </HeadingPairs>
  <TitlesOfParts>
    <vt:vector size="21" baseType="lpstr">
      <vt:lpstr>ＭＳ Ｐゴシック</vt:lpstr>
      <vt:lpstr>メイリオ</vt:lpstr>
      <vt:lpstr>Arial</vt:lpstr>
      <vt:lpstr>Calibri</vt:lpstr>
      <vt:lpstr>Calibri Light</vt:lpstr>
      <vt:lpstr>Gill Sans MT</vt:lpstr>
      <vt:lpstr>Impact</vt:lpstr>
      <vt:lpstr>Wingdings 2</vt:lpstr>
      <vt:lpstr>HDOfficeLightV0</vt:lpstr>
      <vt:lpstr>Badge</vt:lpstr>
      <vt:lpstr>PowerPoint プレゼンテーション</vt:lpstr>
      <vt:lpstr>コンセプト</vt:lpstr>
      <vt:lpstr>世界観とゲームの目的</vt:lpstr>
      <vt:lpstr>ゲーム画面イメージ</vt:lpstr>
      <vt:lpstr>マップ詳細</vt:lpstr>
      <vt:lpstr>ゲームシステム１</vt:lpstr>
      <vt:lpstr>ゲームシステム２</vt:lpstr>
      <vt:lpstr>ゲームシステム３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コンセプト</dc:title>
  <dc:creator>student</dc:creator>
  <cp:lastModifiedBy>student</cp:lastModifiedBy>
  <cp:revision>274</cp:revision>
  <dcterms:created xsi:type="dcterms:W3CDTF">2019-11-18T00:19:38Z</dcterms:created>
  <dcterms:modified xsi:type="dcterms:W3CDTF">2020-10-27T05:49:12Z</dcterms:modified>
</cp:coreProperties>
</file>

<file path=docProps/thumbnail.jpeg>
</file>